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486" r:id="rId3"/>
    <p:sldId id="288" r:id="rId4"/>
    <p:sldId id="488" r:id="rId5"/>
    <p:sldId id="491"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707"/>
  </p:normalViewPr>
  <p:slideViewPr>
    <p:cSldViewPr snapToGrid="0" snapToObjects="1">
      <p:cViewPr varScale="1">
        <p:scale>
          <a:sx n="70" d="100"/>
          <a:sy n="70" d="100"/>
        </p:scale>
        <p:origin x="2464" y="480"/>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12/05/2025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12/05/2025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12/05/2025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tiff"/><Relationship Id="rId3" Type="http://schemas.openxmlformats.org/officeDocument/2006/relationships/image" Target="../media/image6.tiff"/><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tiff"/><Relationship Id="rId5" Type="http://schemas.openxmlformats.org/officeDocument/2006/relationships/image" Target="../media/image8.tiff"/><Relationship Id="rId10" Type="http://schemas.openxmlformats.org/officeDocument/2006/relationships/image" Target="../media/image13.tiff"/><Relationship Id="rId4" Type="http://schemas.openxmlformats.org/officeDocument/2006/relationships/image" Target="../media/image7.tiff"/><Relationship Id="rId9"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a:t>
            </a:r>
            <a:r>
              <a:rPr lang="en-US" sz="969">
                <a:solidFill>
                  <a:schemeClr val="bg2">
                    <a:lumMod val="50000"/>
                  </a:schemeClr>
                </a:solidFill>
                <a:latin typeface="Gill Sans MT" panose="020B0502020104020203" pitchFamily="34" charset="77"/>
              </a:rPr>
              <a:t>Ltd 2025</a:t>
            </a:r>
            <a:endParaRPr lang="en-US" sz="969" dirty="0">
              <a:solidFill>
                <a:schemeClr val="bg2">
                  <a:lumMod val="50000"/>
                </a:schemeClr>
              </a:solidFill>
              <a:latin typeface="Gill Sans MT" panose="020B0502020104020203" pitchFamily="34" charset="77"/>
            </a:endParaRP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554545"/>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Endings which sound like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ʒen</a:t>
            </a:r>
            <a:r>
              <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err="1">
                <a:latin typeface="Gill Sans SemiBold" panose="020B0502020104020203" pitchFamily="34" charset="-79"/>
                <a:ea typeface="Hiragino Kaku Gothic Std W8" panose="020B0800000000000000" pitchFamily="34" charset="-128"/>
                <a:cs typeface="Gill Sans SemiBold" panose="020B0502020104020203" pitchFamily="34" charset="-79"/>
              </a:rPr>
              <a:t>sion</a:t>
            </a: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D4F984CA-2D0F-C768-3055-2B7BEF577B65}"/>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A3D94A37-65E1-8C76-68D9-44B7C5FBC403}"/>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3 -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Spring 2 – Week 3</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497295978"/>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i="0" dirty="0">
                          <a:solidFill>
                            <a:srgbClr val="000000"/>
                          </a:solidFill>
                          <a:effectLst/>
                          <a:latin typeface="Gill Sans MT" panose="020B0502020104020203" pitchFamily="34" charset="0"/>
                        </a:rPr>
                        <a:t>divi</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i="0" dirty="0">
                          <a:solidFill>
                            <a:srgbClr val="000000"/>
                          </a:solidFill>
                          <a:effectLst/>
                          <a:latin typeface="Gill Sans MT" panose="020B0502020104020203" pitchFamily="34" charset="0"/>
                        </a:rPr>
                        <a:t>inva</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400" b="1" i="0" dirty="0">
                          <a:solidFill>
                            <a:srgbClr val="000000"/>
                          </a:solidFill>
                          <a:effectLst/>
                          <a:latin typeface="Gill Sans MT" panose="020B0502020104020203" pitchFamily="34" charset="0"/>
                        </a:rPr>
                        <a:t>deci</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i="0" dirty="0">
                          <a:solidFill>
                            <a:srgbClr val="000000"/>
                          </a:solidFill>
                          <a:effectLst/>
                          <a:latin typeface="Gill Sans MT" panose="020B0502020104020203" pitchFamily="34" charset="0"/>
                        </a:rPr>
                        <a:t>colli</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mis</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fis</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submis</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expan</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GB" sz="4400" b="1" dirty="0">
                          <a:latin typeface="Gill Sans MT" panose="020B0502020104020203" pitchFamily="34" charset="0"/>
                        </a:rPr>
                        <a:t>ver</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illu</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latin typeface="Gill Sans MT" panose="020B0502020104020203" pitchFamily="34" charset="0"/>
                        </a:rPr>
                        <a:t>immer</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occa</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199910547"/>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i="0" dirty="0">
                          <a:solidFill>
                            <a:srgbClr val="000000"/>
                          </a:solidFill>
                          <a:effectLst/>
                          <a:latin typeface="Gill Sans MT" panose="020B0502020104020203" pitchFamily="34" charset="0"/>
                        </a:rPr>
                        <a:t>confu</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corro</a:t>
                      </a:r>
                      <a:r>
                        <a:rPr lang="en-GB" sz="4400" b="1" dirty="0">
                          <a:solidFill>
                            <a:srgbClr val="FF0000"/>
                          </a:solidFill>
                          <a:latin typeface="Gill Sans MT" panose="020B0502020104020203" pitchFamily="34" charset="0"/>
                        </a:rPr>
                        <a:t>sion</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GB" sz="4400" b="1" i="0" dirty="0">
                          <a:solidFill>
                            <a:srgbClr val="000000"/>
                          </a:solidFill>
                          <a:effectLst/>
                          <a:latin typeface="Gill Sans MT" panose="020B0502020104020203" pitchFamily="34" charset="0"/>
                        </a:rPr>
                        <a:t>televi</a:t>
                      </a:r>
                      <a:r>
                        <a:rPr lang="en-GB" sz="4400" b="1" i="0" dirty="0">
                          <a:solidFill>
                            <a:srgbClr val="FF0000"/>
                          </a:solidFill>
                          <a:effectLst/>
                          <a:latin typeface="Gill Sans MT" panose="020B0502020104020203" pitchFamily="34" charset="0"/>
                        </a:rPr>
                        <a:t>sion</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man</a:t>
                      </a:r>
                      <a:r>
                        <a:rPr lang="en-GB" sz="4400" b="1" dirty="0">
                          <a:solidFill>
                            <a:srgbClr val="FF0000"/>
                          </a:solidFill>
                          <a:latin typeface="Gill Sans MT" panose="020B0502020104020203" pitchFamily="34" charset="0"/>
                        </a:rPr>
                        <a:t>sion</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supervi</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pen</a:t>
                      </a:r>
                      <a:r>
                        <a:rPr lang="en-GB" sz="4400" b="1" dirty="0">
                          <a:solidFill>
                            <a:srgbClr val="FF0000"/>
                          </a:solidFill>
                          <a:latin typeface="Gill Sans MT" panose="020B0502020104020203" pitchFamily="34" charset="0"/>
                        </a:rPr>
                        <a:t>sion</a:t>
                      </a:r>
                      <a:endParaRPr lang="en-GB" sz="4400" b="1" dirty="0">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vi</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ses</a:t>
                      </a:r>
                      <a:r>
                        <a:rPr lang="en-GB" sz="4400" b="1" dirty="0">
                          <a:solidFill>
                            <a:srgbClr val="FF0000"/>
                          </a:solidFill>
                          <a:latin typeface="Gill Sans MT" panose="020B0502020104020203" pitchFamily="34" charset="0"/>
                        </a:rPr>
                        <a:t>sion</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divi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deci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mis</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submis</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ver</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inva</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colli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fis</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expan</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illu</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confu</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televi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supervi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vi</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immer</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corro</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man</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pen</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ses</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occa</a:t>
            </a:r>
            <a:r>
              <a:rPr lang="en-GB" sz="7200" b="1" dirty="0">
                <a:solidFill>
                  <a:srgbClr val="FF0000"/>
                </a:solidFill>
                <a:latin typeface="Gill Sans MT" panose="020B0502020104020203" pitchFamily="34" charset="0"/>
              </a:rPr>
              <a:t>sion</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301823656"/>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pension</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session</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occasion</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mission</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submission</a:t>
                      </a:r>
                    </a:p>
                  </a:txBody>
                  <a:tcPr anchor="ctr"/>
                </a:tc>
                <a:extLst>
                  <a:ext uri="{0D108BD9-81ED-4DB2-BD59-A6C34878D82A}">
                    <a16:rowId xmlns:a16="http://schemas.microsoft.com/office/drawing/2014/main" val="333015457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dirty="0">
                          <a:solidFill>
                            <a:schemeClr val="tx1"/>
                          </a:solidFill>
                          <a:latin typeface="Gill Sans MT" panose="020B0502020104020203" pitchFamily="34" charset="0"/>
                        </a:rPr>
                        <a:t>version</a:t>
                      </a:r>
                      <a:endParaRPr lang="en-GB" sz="1400" b="0" i="0" dirty="0">
                        <a:solidFill>
                          <a:schemeClr val="tx1"/>
                        </a:solidFill>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division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b="0" i="0" dirty="0">
                          <a:solidFill>
                            <a:schemeClr val="tx1"/>
                          </a:solidFill>
                          <a:effectLst/>
                          <a:latin typeface="Gill Sans MT" panose="020B0502020104020203" pitchFamily="34" charset="0"/>
                        </a:rPr>
                        <a:t>decision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572959417"/>
                  </a:ext>
                </a:extLst>
              </a:tr>
              <a:tr h="481504">
                <a:tc>
                  <a:txBody>
                    <a:bodyPr/>
                    <a:lstStyle/>
                    <a:p>
                      <a:pPr algn="ctr"/>
                      <a:r>
                        <a:rPr lang="en-GB" sz="1400" b="0" i="0" dirty="0">
                          <a:solidFill>
                            <a:schemeClr val="tx1"/>
                          </a:solidFill>
                          <a:effectLst/>
                          <a:latin typeface="Gill Sans MT" panose="020B0502020104020203" pitchFamily="34" charset="0"/>
                        </a:rPr>
                        <a:t>confusion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GB" sz="1400" b="0" i="0" dirty="0">
                          <a:solidFill>
                            <a:schemeClr val="tx1"/>
                          </a:solidFill>
                          <a:effectLst/>
                          <a:latin typeface="Gill Sans MT" panose="020B0502020104020203" pitchFamily="34" charset="0"/>
                        </a:rPr>
                        <a:t>television</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expression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discussion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revision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3218159447"/>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corrosion</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mansion</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pension</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session</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occasion</a:t>
                      </a: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division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decision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mission</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submission</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version</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election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collection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revision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2918023307"/>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b="0" i="0" dirty="0">
                          <a:solidFill>
                            <a:schemeClr val="tx1"/>
                          </a:solidFill>
                          <a:effectLst/>
                          <a:latin typeface="Gill Sans MT" panose="020B0502020104020203" pitchFamily="34" charset="0"/>
                        </a:rPr>
                        <a:t>invasion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1266933739"/>
                  </a:ext>
                </a:extLst>
              </a:tr>
              <a:tr h="481504">
                <a:tc>
                  <a:txBody>
                    <a:bodyPr/>
                    <a:lstStyle/>
                    <a:p>
                      <a:pPr algn="ctr"/>
                      <a:r>
                        <a:rPr lang="en-GB" sz="1400" b="0" i="0" dirty="0">
                          <a:solidFill>
                            <a:schemeClr val="tx1"/>
                          </a:solidFill>
                          <a:effectLst/>
                          <a:latin typeface="Gill Sans MT" panose="020B0502020104020203" pitchFamily="34" charset="0"/>
                        </a:rPr>
                        <a:t>collision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fission</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expansion</a:t>
                      </a:r>
                    </a:p>
                  </a:txBody>
                  <a:tcPr anchor="ctr"/>
                </a:tc>
                <a:extLst>
                  <a:ext uri="{0D108BD9-81ED-4DB2-BD59-A6C34878D82A}">
                    <a16:rowId xmlns:a16="http://schemas.microsoft.com/office/drawing/2014/main" val="289537737"/>
                  </a:ext>
                </a:extLst>
              </a:tr>
              <a:tr h="481504">
                <a:tc>
                  <a:txBody>
                    <a:bodyPr/>
                    <a:lstStyle/>
                    <a:p>
                      <a:pPr algn="ctr"/>
                      <a:r>
                        <a:rPr lang="en-GB" sz="1400" dirty="0">
                          <a:solidFill>
                            <a:schemeClr val="tx1"/>
                          </a:solidFill>
                          <a:latin typeface="Gill Sans MT" panose="020B0502020104020203" pitchFamily="34" charset="0"/>
                        </a:rPr>
                        <a:t>illusion</a:t>
                      </a:r>
                    </a:p>
                  </a:txBody>
                  <a:tcPr anchor="ctr"/>
                </a:tc>
                <a:extLst>
                  <a:ext uri="{0D108BD9-81ED-4DB2-BD59-A6C34878D82A}">
                    <a16:rowId xmlns:a16="http://schemas.microsoft.com/office/drawing/2014/main" val="3330154579"/>
                  </a:ext>
                </a:extLst>
              </a:tr>
              <a:tr h="481504">
                <a:tc>
                  <a:txBody>
                    <a:bodyPr/>
                    <a:lstStyle/>
                    <a:p>
                      <a:pPr algn="ctr"/>
                      <a:r>
                        <a:rPr lang="en-GB" sz="1400" b="0" i="0" dirty="0">
                          <a:solidFill>
                            <a:schemeClr val="tx1"/>
                          </a:solidFill>
                          <a:effectLst/>
                          <a:latin typeface="Gill Sans MT" panose="020B0502020104020203" pitchFamily="34" charset="0"/>
                        </a:rPr>
                        <a:t>confusion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043337671"/>
                  </a:ext>
                </a:extLst>
              </a:tr>
              <a:tr h="481504">
                <a:tc>
                  <a:txBody>
                    <a:bodyPr/>
                    <a:lstStyle/>
                    <a:p>
                      <a:pPr algn="ctr"/>
                      <a:r>
                        <a:rPr lang="en-GB" sz="1400" b="0" i="0" dirty="0">
                          <a:solidFill>
                            <a:schemeClr val="tx1"/>
                          </a:solidFill>
                          <a:effectLst/>
                          <a:latin typeface="Gill Sans MT" panose="020B0502020104020203" pitchFamily="34" charset="0"/>
                        </a:rPr>
                        <a:t>television</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supervision</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vision</a:t>
                      </a:r>
                    </a:p>
                  </a:txBody>
                  <a:tcPr anchor="ctr"/>
                </a:tc>
                <a:extLst>
                  <a:ext uri="{0D108BD9-81ED-4DB2-BD59-A6C34878D82A}">
                    <a16:rowId xmlns:a16="http://schemas.microsoft.com/office/drawing/2014/main" val="3545749979"/>
                  </a:ext>
                </a:extLst>
              </a:tr>
              <a:tr h="481504">
                <a:tc>
                  <a:txBody>
                    <a:bodyPr/>
                    <a:lstStyle/>
                    <a:p>
                      <a:pPr algn="ctr"/>
                      <a:r>
                        <a:rPr lang="en-GB" sz="1400" dirty="0">
                          <a:solidFill>
                            <a:schemeClr val="tx1"/>
                          </a:solidFill>
                          <a:latin typeface="Gill Sans MT" panose="020B0502020104020203" pitchFamily="34" charset="0"/>
                        </a:rPr>
                        <a:t>immersion</a:t>
                      </a: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expression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collection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discussion</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9EFC3AEF-E378-2D1F-274C-24C6878139FF}"/>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23824833"/>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000" b="0" i="0" dirty="0">
                          <a:solidFill>
                            <a:srgbClr val="000000"/>
                          </a:solidFill>
                          <a:effectLst/>
                          <a:latin typeface="Gill Sans MT" panose="020B0502020104020203" pitchFamily="34" charset="0"/>
                        </a:rPr>
                        <a:t>divi</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inva</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confu</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dirty="0">
                          <a:latin typeface="Gill Sans MT" panose="020B0502020104020203" pitchFamily="34" charset="0"/>
                        </a:rPr>
                        <a:t>corro</a:t>
                      </a:r>
                      <a:r>
                        <a:rPr lang="en-GB" sz="2000" dirty="0">
                          <a:solidFill>
                            <a:srgbClr val="FF0000"/>
                          </a:solidFill>
                          <a:latin typeface="Gill Sans MT" panose="020B0502020104020203" pitchFamily="34" charset="0"/>
                        </a:rPr>
                        <a:t>sion</a:t>
                      </a:r>
                      <a:endParaRPr lang="en-GB" sz="2000" dirty="0">
                        <a:latin typeface="Gill Sans MT" panose="020B0502020104020203" pitchFamily="34" charset="0"/>
                      </a:endParaRPr>
                    </a:p>
                  </a:txBody>
                  <a:tcPr anchor="ctr"/>
                </a:tc>
                <a:extLst>
                  <a:ext uri="{0D108BD9-81ED-4DB2-BD59-A6C34878D82A}">
                    <a16:rowId xmlns:a16="http://schemas.microsoft.com/office/drawing/2014/main" val="1113470326"/>
                  </a:ext>
                </a:extLst>
              </a:tr>
              <a:tr h="1380393">
                <a:tc>
                  <a:txBody>
                    <a:bodyPr/>
                    <a:lstStyle/>
                    <a:p>
                      <a:pPr algn="ctr"/>
                      <a:r>
                        <a:rPr lang="en-GB" sz="2000" b="0" i="0" dirty="0">
                          <a:solidFill>
                            <a:srgbClr val="000000"/>
                          </a:solidFill>
                          <a:effectLst/>
                          <a:latin typeface="Gill Sans MT" panose="020B0502020104020203" pitchFamily="34" charset="0"/>
                        </a:rPr>
                        <a:t>deci</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colli</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b="0" i="0" dirty="0">
                          <a:solidFill>
                            <a:srgbClr val="000000"/>
                          </a:solidFill>
                          <a:effectLst/>
                          <a:latin typeface="Gill Sans MT" panose="020B0502020104020203" pitchFamily="34" charset="0"/>
                        </a:rPr>
                        <a:t>televi</a:t>
                      </a:r>
                      <a:r>
                        <a:rPr lang="en-GB" sz="2000" b="0" i="0" dirty="0">
                          <a:solidFill>
                            <a:srgbClr val="FF0000"/>
                          </a:solidFill>
                          <a:effectLst/>
                          <a:latin typeface="Gill Sans MT" panose="020B0502020104020203" pitchFamily="34" charset="0"/>
                        </a:rPr>
                        <a:t>sion</a:t>
                      </a:r>
                      <a:endParaRPr lang="en-GB" sz="2000" dirty="0">
                        <a:solidFill>
                          <a:srgbClr val="FF0000"/>
                        </a:solidFill>
                        <a:latin typeface="Gill Sans MT" panose="020B0502020104020203" pitchFamily="34" charset="0"/>
                      </a:endParaRPr>
                    </a:p>
                  </a:txBody>
                  <a:tcPr anchor="ctr"/>
                </a:tc>
                <a:tc>
                  <a:txBody>
                    <a:bodyPr/>
                    <a:lstStyle/>
                    <a:p>
                      <a:pPr algn="ctr"/>
                      <a:r>
                        <a:rPr lang="en-GB" sz="2000" dirty="0">
                          <a:latin typeface="Gill Sans MT" panose="020B0502020104020203" pitchFamily="34" charset="0"/>
                        </a:rPr>
                        <a:t>man</a:t>
                      </a:r>
                      <a:r>
                        <a:rPr lang="en-GB" sz="2000" dirty="0">
                          <a:solidFill>
                            <a:srgbClr val="FF0000"/>
                          </a:solidFill>
                          <a:latin typeface="Gill Sans MT" panose="020B0502020104020203" pitchFamily="34" charset="0"/>
                        </a:rPr>
                        <a:t>sion</a:t>
                      </a:r>
                      <a:endParaRPr lang="en-GB" sz="2000" dirty="0">
                        <a:latin typeface="Gill Sans MT" panose="020B0502020104020203" pitchFamily="34" charset="0"/>
                      </a:endParaRPr>
                    </a:p>
                  </a:txBody>
                  <a:tcPr anchor="ctr"/>
                </a:tc>
                <a:extLst>
                  <a:ext uri="{0D108BD9-81ED-4DB2-BD59-A6C34878D82A}">
                    <a16:rowId xmlns:a16="http://schemas.microsoft.com/office/drawing/2014/main" val="3507539090"/>
                  </a:ext>
                </a:extLst>
              </a:tr>
              <a:tr h="1380393">
                <a:tc>
                  <a:txBody>
                    <a:bodyPr/>
                    <a:lstStyle/>
                    <a:p>
                      <a:pPr algn="ctr"/>
                      <a:r>
                        <a:rPr lang="en-GB" sz="2000" dirty="0">
                          <a:latin typeface="Gill Sans MT" panose="020B0502020104020203" pitchFamily="34" charset="0"/>
                        </a:rPr>
                        <a:t>mis</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fis</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supervi</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pen</a:t>
                      </a:r>
                      <a:r>
                        <a:rPr lang="en-GB" sz="2000" dirty="0">
                          <a:solidFill>
                            <a:srgbClr val="FF0000"/>
                          </a:solidFill>
                          <a:latin typeface="Gill Sans MT" panose="020B0502020104020203" pitchFamily="34" charset="0"/>
                        </a:rPr>
                        <a:t>sion</a:t>
                      </a:r>
                      <a:endParaRPr lang="en-GB" sz="2000" dirty="0">
                        <a:latin typeface="Gill Sans MT" panose="020B0502020104020203" pitchFamily="34" charset="0"/>
                      </a:endParaRPr>
                    </a:p>
                  </a:txBody>
                  <a:tcPr anchor="ctr"/>
                </a:tc>
                <a:extLst>
                  <a:ext uri="{0D108BD9-81ED-4DB2-BD59-A6C34878D82A}">
                    <a16:rowId xmlns:a16="http://schemas.microsoft.com/office/drawing/2014/main" val="3537804785"/>
                  </a:ext>
                </a:extLst>
              </a:tr>
              <a:tr h="1380393">
                <a:tc>
                  <a:txBody>
                    <a:bodyPr/>
                    <a:lstStyle/>
                    <a:p>
                      <a:pPr algn="ctr"/>
                      <a:r>
                        <a:rPr lang="en-GB" sz="2000" dirty="0">
                          <a:latin typeface="Gill Sans MT" panose="020B0502020104020203" pitchFamily="34" charset="0"/>
                        </a:rPr>
                        <a:t>submis</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expan</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vi</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ses</a:t>
                      </a:r>
                      <a:r>
                        <a:rPr lang="en-GB" sz="2000" dirty="0">
                          <a:solidFill>
                            <a:srgbClr val="FF0000"/>
                          </a:solidFill>
                          <a:latin typeface="Gill Sans MT" panose="020B0502020104020203" pitchFamily="34" charset="0"/>
                        </a:rPr>
                        <a:t>sion</a:t>
                      </a:r>
                    </a:p>
                  </a:txBody>
                  <a:tcPr anchor="ctr"/>
                </a:tc>
                <a:extLst>
                  <a:ext uri="{0D108BD9-81ED-4DB2-BD59-A6C34878D82A}">
                    <a16:rowId xmlns:a16="http://schemas.microsoft.com/office/drawing/2014/main" val="3298094511"/>
                  </a:ext>
                </a:extLst>
              </a:tr>
              <a:tr h="1380393">
                <a:tc>
                  <a:txBody>
                    <a:bodyPr/>
                    <a:lstStyle/>
                    <a:p>
                      <a:pPr algn="ctr"/>
                      <a:r>
                        <a:rPr lang="en-GB" sz="2000" dirty="0">
                          <a:latin typeface="Gill Sans MT" panose="020B0502020104020203" pitchFamily="34" charset="0"/>
                        </a:rPr>
                        <a:t>ver</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illu</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immer</a:t>
                      </a:r>
                      <a:r>
                        <a:rPr lang="en-GB" sz="2000" dirty="0">
                          <a:solidFill>
                            <a:srgbClr val="FF0000"/>
                          </a:solidFill>
                          <a:latin typeface="Gill Sans MT" panose="020B0502020104020203" pitchFamily="34" charset="0"/>
                        </a:rPr>
                        <a:t>sion</a:t>
                      </a:r>
                    </a:p>
                  </a:txBody>
                  <a:tcPr anchor="ctr"/>
                </a:tc>
                <a:tc>
                  <a:txBody>
                    <a:bodyPr/>
                    <a:lstStyle/>
                    <a:p>
                      <a:pPr algn="ctr"/>
                      <a:r>
                        <a:rPr lang="en-GB" sz="2000" dirty="0">
                          <a:latin typeface="Gill Sans MT" panose="020B0502020104020203" pitchFamily="34" charset="0"/>
                        </a:rPr>
                        <a:t>occa</a:t>
                      </a:r>
                      <a:r>
                        <a:rPr lang="en-GB" sz="2000" dirty="0">
                          <a:solidFill>
                            <a:srgbClr val="FF0000"/>
                          </a:solidFill>
                          <a:latin typeface="Gill Sans MT" panose="020B0502020104020203" pitchFamily="34" charset="0"/>
                        </a:rPr>
                        <a:t>sion</a:t>
                      </a: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3040709869"/>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dirty="0"/>
                        <a:t>– </a:t>
                      </a:r>
                      <a:r>
                        <a:rPr lang="en-GB" b="1" dirty="0" err="1">
                          <a:solidFill>
                            <a:srgbClr val="0070C0"/>
                          </a:solidFill>
                        </a:rPr>
                        <a:t>sion</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GB" sz="1400" b="1" dirty="0">
                          <a:solidFill>
                            <a:schemeClr val="tx1"/>
                          </a:solidFill>
                          <a:latin typeface="Gill Sans MT" panose="020B0502020104020203" pitchFamily="34" charset="77"/>
                        </a:rPr>
                        <a:t>Endings which sound</a:t>
                      </a:r>
                      <a:r>
                        <a:rPr lang="en-GB" sz="1400" b="1" baseline="0" dirty="0">
                          <a:solidFill>
                            <a:schemeClr val="tx1"/>
                          </a:solidFill>
                          <a:latin typeface="Gill Sans MT" panose="020B0502020104020203" pitchFamily="34" charset="77"/>
                        </a:rPr>
                        <a:t> </a:t>
                      </a:r>
                      <a:r>
                        <a:rPr lang="en-GB" sz="1400" b="1" dirty="0">
                          <a:solidFill>
                            <a:schemeClr val="tx1"/>
                          </a:solidFill>
                          <a:latin typeface="Gill Sans MT" panose="020B0502020104020203" pitchFamily="34" charset="77"/>
                        </a:rPr>
                        <a:t>like /</a:t>
                      </a:r>
                      <a:r>
                        <a:rPr lang="en-GB" sz="1400" b="1" dirty="0" err="1">
                          <a:solidFill>
                            <a:schemeClr val="tx1"/>
                          </a:solidFill>
                          <a:latin typeface="Gill Sans MT" panose="020B0502020104020203" pitchFamily="34" charset="77"/>
                        </a:rPr>
                        <a:t>ʒən</a:t>
                      </a:r>
                      <a:r>
                        <a:rPr lang="en-GB" sz="1400" b="1" dirty="0">
                          <a:solidFill>
                            <a:schemeClr val="tx1"/>
                          </a:solidFill>
                          <a:latin typeface="Gill Sans MT" panose="020B0502020104020203" pitchFamily="34" charset="77"/>
                        </a:rPr>
                        <a:t>/</a:t>
                      </a:r>
                    </a:p>
                    <a:p>
                      <a:pPr marL="0" indent="0" algn="ctr">
                        <a:buFont typeface="Arial" panose="020B0604020202020204" pitchFamily="34" charset="0"/>
                        <a:buNone/>
                      </a:pPr>
                      <a:endParaRPr lang="en-GB" sz="1400" b="1" dirty="0">
                        <a:solidFill>
                          <a:schemeClr val="tx1"/>
                        </a:solidFill>
                        <a:latin typeface="Gill Sans MT" panose="020B0502020104020203" pitchFamily="34" charset="77"/>
                      </a:endParaRPr>
                    </a:p>
                    <a:p>
                      <a:pPr marL="285750" indent="-285750" algn="ctr">
                        <a:buFont typeface="Arial" panose="020B0604020202020204" pitchFamily="34" charset="0"/>
                        <a:buChar char="•"/>
                      </a:pPr>
                      <a:r>
                        <a:rPr lang="en-GB" sz="1200" dirty="0">
                          <a:solidFill>
                            <a:schemeClr val="tx1"/>
                          </a:solidFill>
                          <a:latin typeface="Gill Sans MT" panose="020B0502020104020203" pitchFamily="34" charset="77"/>
                        </a:rPr>
                        <a:t>Make sure meaning is established.</a:t>
                      </a:r>
                    </a:p>
                    <a:p>
                      <a:pPr marL="285750" indent="-285750" algn="ctr">
                        <a:buFont typeface="Arial" panose="020B0604020202020204" pitchFamily="34" charset="0"/>
                        <a:buChar char="•"/>
                      </a:pPr>
                      <a:r>
                        <a:rPr lang="en-GB" sz="1200" dirty="0">
                          <a:solidFill>
                            <a:schemeClr val="tx1"/>
                          </a:solidFill>
                          <a:latin typeface="Gill Sans MT" panose="020B0502020104020203" pitchFamily="34" charset="77"/>
                        </a:rPr>
                        <a:t>Look at word families – divide, division</a:t>
                      </a:r>
                    </a:p>
                    <a:p>
                      <a:pPr marL="285750" indent="-285750" algn="ctr">
                        <a:buFont typeface="Arial" panose="020B0604020202020204" pitchFamily="34" charset="0"/>
                        <a:buChar char="•"/>
                      </a:pPr>
                      <a:r>
                        <a:rPr lang="en-GB" sz="1200" dirty="0">
                          <a:solidFill>
                            <a:schemeClr val="tx1"/>
                          </a:solidFill>
                          <a:latin typeface="Gill Sans MT" panose="020B0502020104020203" pitchFamily="34" charset="77"/>
                        </a:rPr>
                        <a:t>Challenge to find more words</a:t>
                      </a:r>
                    </a:p>
                    <a:p>
                      <a:pPr marL="285750" indent="-285750" algn="ctr">
                        <a:buFont typeface="Arial" panose="020B0604020202020204" pitchFamily="34" charset="0"/>
                        <a:buChar char="•"/>
                      </a:pPr>
                      <a:r>
                        <a:rPr lang="en-GB" sz="1200" dirty="0">
                          <a:solidFill>
                            <a:schemeClr val="tx1"/>
                          </a:solidFill>
                          <a:latin typeface="Gill Sans MT" panose="020B0502020104020203" pitchFamily="34" charset="77"/>
                        </a:rPr>
                        <a:t>If the ending sounds like /</a:t>
                      </a:r>
                      <a:r>
                        <a:rPr lang="en-GB" sz="1200" dirty="0" err="1">
                          <a:solidFill>
                            <a:schemeClr val="tx1"/>
                          </a:solidFill>
                          <a:latin typeface="Gill Sans MT" panose="020B0502020104020203" pitchFamily="34" charset="77"/>
                        </a:rPr>
                        <a:t>ʒən</a:t>
                      </a:r>
                      <a:r>
                        <a:rPr lang="en-GB" sz="1200" dirty="0">
                          <a:solidFill>
                            <a:schemeClr val="tx1"/>
                          </a:solidFill>
                          <a:latin typeface="Gill Sans MT" panose="020B0502020104020203" pitchFamily="34" charset="77"/>
                        </a:rPr>
                        <a:t>/, it is spelt as </a:t>
                      </a:r>
                      <a:r>
                        <a:rPr lang="en-GB" sz="1200" dirty="0">
                          <a:solidFill>
                            <a:srgbClr val="FF0000"/>
                          </a:solidFill>
                          <a:latin typeface="Gill Sans MT" panose="020B0502020104020203" pitchFamily="34" charset="77"/>
                        </a:rPr>
                        <a:t>–</a:t>
                      </a:r>
                      <a:r>
                        <a:rPr lang="en-GB" sz="1200" dirty="0" err="1">
                          <a:solidFill>
                            <a:srgbClr val="FF0000"/>
                          </a:solidFill>
                          <a:latin typeface="Gill Sans MT" panose="020B0502020104020203" pitchFamily="34" charset="77"/>
                        </a:rPr>
                        <a:t>sion</a:t>
                      </a:r>
                      <a:r>
                        <a:rPr lang="en-GB" sz="1400" dirty="0">
                          <a:solidFill>
                            <a:schemeClr val="tx1"/>
                          </a:solidFill>
                        </a:rPr>
                        <a:t>.</a:t>
                      </a: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3 </a:t>
            </a: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 Spring Term 2 – Week 3</a:t>
            </a:r>
          </a:p>
        </p:txBody>
      </p:sp>
      <p:pic>
        <p:nvPicPr>
          <p:cNvPr id="2" name="Picture 1" descr="A logo with a black ninja figure&#10;&#10;AI-generated content may be incorrect.">
            <a:extLst>
              <a:ext uri="{FF2B5EF4-FFF2-40B4-BE49-F238E27FC236}">
                <a16:creationId xmlns:a16="http://schemas.microsoft.com/office/drawing/2014/main" id="{AB196E5D-86E8-886C-BCAF-F146897EFF56}"/>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8936496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3D009-7196-1880-E16E-38570BFB0AB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26ECD728-D083-CBF7-313D-507DD4AE2B8B}"/>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DF955E69-42AB-CB7E-A103-E4B5E38FF663}"/>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58CA536E-5C3A-3E11-FD8D-272BF53D548D}"/>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a:t>
            </a:r>
            <a:r>
              <a:rPr lang="en-US" sz="2000" b="1" dirty="0" err="1">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sion</a:t>
            </a:r>
            <a:endPar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sp>
        <p:nvSpPr>
          <p:cNvPr id="5" name="TextBox 4">
            <a:extLst>
              <a:ext uri="{FF2B5EF4-FFF2-40B4-BE49-F238E27FC236}">
                <a16:creationId xmlns:a16="http://schemas.microsoft.com/office/drawing/2014/main" id="{C6583C0C-5E0A-C346-9280-4A116B2FD08A}"/>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Y3 - Spring 2 - Week 3</a:t>
            </a:r>
          </a:p>
        </p:txBody>
      </p:sp>
      <p:pic>
        <p:nvPicPr>
          <p:cNvPr id="18" name="Picture 17" descr="A cartoon character with a blue letter&#10;&#10;AI-generated content may be incorrect.">
            <a:extLst>
              <a:ext uri="{FF2B5EF4-FFF2-40B4-BE49-F238E27FC236}">
                <a16:creationId xmlns:a16="http://schemas.microsoft.com/office/drawing/2014/main" id="{E43A092A-D1BD-4BD8-2EA9-41FDC823E68D}"/>
              </a:ext>
            </a:extLst>
          </p:cNvPr>
          <p:cNvPicPr>
            <a:picLocks noChangeAspect="1"/>
          </p:cNvPicPr>
          <p:nvPr/>
        </p:nvPicPr>
        <p:blipFill>
          <a:blip r:embed="rId2"/>
          <a:stretch>
            <a:fillRect/>
          </a:stretch>
        </p:blipFill>
        <p:spPr>
          <a:xfrm>
            <a:off x="3232822" y="155944"/>
            <a:ext cx="484095" cy="370661"/>
          </a:xfrm>
          <a:prstGeom prst="rect">
            <a:avLst/>
          </a:prstGeom>
        </p:spPr>
      </p:pic>
      <p:sp>
        <p:nvSpPr>
          <p:cNvPr id="22" name="TextBox 21">
            <a:extLst>
              <a:ext uri="{FF2B5EF4-FFF2-40B4-BE49-F238E27FC236}">
                <a16:creationId xmlns:a16="http://schemas.microsoft.com/office/drawing/2014/main" id="{18DFA51A-DD47-646F-8EC3-4E950FF5A8BC}"/>
              </a:ext>
            </a:extLst>
          </p:cNvPr>
          <p:cNvSpPr txBox="1"/>
          <p:nvPr/>
        </p:nvSpPr>
        <p:spPr>
          <a:xfrm>
            <a:off x="391602" y="581453"/>
            <a:ext cx="6074796" cy="646331"/>
          </a:xfrm>
          <a:prstGeom prst="rect">
            <a:avLst/>
          </a:prstGeom>
          <a:noFill/>
        </p:spPr>
        <p:txBody>
          <a:bodyPr wrap="square">
            <a:spAutoFit/>
          </a:bodyPr>
          <a:lstStyle/>
          <a:p>
            <a:pPr algn="ctr" defTabSz="685800">
              <a:defRPr/>
            </a:pPr>
            <a:r>
              <a:rPr lang="en-GB" sz="1200" b="1" i="0" u="none" strike="noStrike" kern="1200" baseline="0" dirty="0">
                <a:solidFill>
                  <a:schemeClr val="tx1"/>
                </a:solidFill>
                <a:latin typeface="Gill Sans MT" panose="020B0502020104020203" pitchFamily="34" charset="0"/>
                <a:ea typeface="+mn-ea"/>
                <a:cs typeface="+mn-cs"/>
              </a:rPr>
              <a:t>Rule: </a:t>
            </a:r>
            <a:r>
              <a:rPr lang="en-US" sz="1200" b="1" i="0" u="none" strike="noStrike" kern="1200" baseline="0" dirty="0">
                <a:solidFill>
                  <a:schemeClr val="tx1"/>
                </a:solidFill>
                <a:latin typeface="Gill Sans MT" panose="020B0502020104020203" pitchFamily="34" charset="0"/>
                <a:ea typeface="+mn-ea"/>
                <a:cs typeface="+mn-cs"/>
              </a:rPr>
              <a:t>-</a:t>
            </a:r>
            <a:r>
              <a:rPr lang="en-US" sz="1200" b="1" i="0" u="none" strike="noStrike" kern="1200" baseline="0" dirty="0" err="1">
                <a:solidFill>
                  <a:schemeClr val="tx1"/>
                </a:solidFill>
                <a:latin typeface="Gill Sans MT" panose="020B0502020104020203" pitchFamily="34" charset="0"/>
                <a:ea typeface="+mn-ea"/>
                <a:cs typeface="+mn-cs"/>
              </a:rPr>
              <a:t>sion</a:t>
            </a:r>
            <a:r>
              <a:rPr lang="en-US" sz="1200" b="1" i="0" u="none" strike="noStrike" kern="1200" baseline="0" dirty="0">
                <a:solidFill>
                  <a:schemeClr val="tx1"/>
                </a:solidFill>
                <a:latin typeface="Gill Sans MT" panose="020B0502020104020203" pitchFamily="34" charset="0"/>
                <a:ea typeface="+mn-ea"/>
                <a:cs typeface="+mn-cs"/>
              </a:rPr>
              <a:t> </a:t>
            </a:r>
            <a:r>
              <a:rPr lang="en-US" sz="1200" i="0" u="none" strike="noStrike" kern="1200" baseline="0" dirty="0">
                <a:solidFill>
                  <a:schemeClr val="tx1"/>
                </a:solidFill>
                <a:latin typeface="Gill Sans MT" panose="020B0502020104020203" pitchFamily="34" charset="0"/>
              </a:rPr>
              <a:t>is a suffix. </a:t>
            </a:r>
            <a:r>
              <a:rPr lang="en-US" sz="1200" dirty="0">
                <a:latin typeface="Gill Sans MT" panose="020B0502020104020203" pitchFamily="34" charset="0"/>
              </a:rPr>
              <a:t>A suffix is a group of letters added to the end of a word to modify it, change its meaning and alter its grammatical function in a sentence.</a:t>
            </a:r>
            <a:endParaRPr lang="en-GB" sz="1200" dirty="0">
              <a:latin typeface="Gill Sans MT" panose="020B0502020104020203"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endParaRPr lang="en-GB" sz="1200" dirty="0">
              <a:solidFill>
                <a:schemeClr val="tx1"/>
              </a:solidFill>
              <a:latin typeface="Gill Sans MT" panose="020B0502020104020203" pitchFamily="34" charset="0"/>
            </a:endParaRPr>
          </a:p>
        </p:txBody>
      </p:sp>
      <p:graphicFrame>
        <p:nvGraphicFramePr>
          <p:cNvPr id="23" name="Table 22">
            <a:extLst>
              <a:ext uri="{FF2B5EF4-FFF2-40B4-BE49-F238E27FC236}">
                <a16:creationId xmlns:a16="http://schemas.microsoft.com/office/drawing/2014/main" id="{884D6554-B26E-2D5E-E73E-6EEEDB7C64D1}"/>
              </a:ext>
            </a:extLst>
          </p:cNvPr>
          <p:cNvGraphicFramePr>
            <a:graphicFrameLocks noGrp="1"/>
          </p:cNvGraphicFramePr>
          <p:nvPr>
            <p:extLst>
              <p:ext uri="{D42A27DB-BD31-4B8C-83A1-F6EECF244321}">
                <p14:modId xmlns:p14="http://schemas.microsoft.com/office/powerpoint/2010/main" val="1742746166"/>
              </p:ext>
            </p:extLst>
          </p:nvPr>
        </p:nvGraphicFramePr>
        <p:xfrm>
          <a:off x="153916" y="1347399"/>
          <a:ext cx="3275084" cy="8188540"/>
        </p:xfrm>
        <a:graphic>
          <a:graphicData uri="http://schemas.openxmlformats.org/drawingml/2006/table">
            <a:tbl>
              <a:tblPr firstRow="1" bandRow="1">
                <a:tableStyleId>{5940675A-B579-460E-94D1-54222C63F5DA}</a:tableStyleId>
              </a:tblPr>
              <a:tblGrid>
                <a:gridCol w="1089150">
                  <a:extLst>
                    <a:ext uri="{9D8B030D-6E8A-4147-A177-3AD203B41FA5}">
                      <a16:colId xmlns:a16="http://schemas.microsoft.com/office/drawing/2014/main" val="1258760958"/>
                    </a:ext>
                  </a:extLst>
                </a:gridCol>
                <a:gridCol w="2185934">
                  <a:extLst>
                    <a:ext uri="{9D8B030D-6E8A-4147-A177-3AD203B41FA5}">
                      <a16:colId xmlns:a16="http://schemas.microsoft.com/office/drawing/2014/main" val="2964003616"/>
                    </a:ext>
                  </a:extLst>
                </a:gridCol>
              </a:tblGrid>
              <a:tr h="409427">
                <a:tc>
                  <a:txBody>
                    <a:bodyPr/>
                    <a:lstStyle/>
                    <a:p>
                      <a:pPr algn="ctr"/>
                      <a:r>
                        <a:rPr lang="en-GB" sz="1200" b="0" i="0" dirty="0">
                          <a:solidFill>
                            <a:srgbClr val="000000"/>
                          </a:solidFill>
                          <a:effectLst/>
                          <a:latin typeface="Gill Sans MT" panose="020B0502020104020203" pitchFamily="34" charset="0"/>
                        </a:rPr>
                        <a:t>divi</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409427">
                <a:tc>
                  <a:txBody>
                    <a:bodyPr/>
                    <a:lstStyle/>
                    <a:p>
                      <a:pPr algn="ctr"/>
                      <a:r>
                        <a:rPr lang="en-GB" sz="1200" b="0" i="0" dirty="0">
                          <a:solidFill>
                            <a:srgbClr val="000000"/>
                          </a:solidFill>
                          <a:effectLst/>
                          <a:latin typeface="Gill Sans MT" panose="020B0502020104020203" pitchFamily="34" charset="0"/>
                        </a:rPr>
                        <a:t>deci</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409427">
                <a:tc>
                  <a:txBody>
                    <a:bodyPr/>
                    <a:lstStyle/>
                    <a:p>
                      <a:pPr algn="ctr"/>
                      <a:r>
                        <a:rPr lang="en-GB" sz="1200" dirty="0">
                          <a:latin typeface="Gill Sans MT" panose="020B0502020104020203" pitchFamily="34" charset="0"/>
                        </a:rPr>
                        <a:t>mis</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409427">
                <a:tc>
                  <a:txBody>
                    <a:bodyPr/>
                    <a:lstStyle/>
                    <a:p>
                      <a:pPr algn="ctr"/>
                      <a:r>
                        <a:rPr lang="en-GB" sz="1200" dirty="0">
                          <a:latin typeface="Gill Sans MT" panose="020B0502020104020203" pitchFamily="34" charset="0"/>
                        </a:rPr>
                        <a:t>submis</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r h="409427">
                <a:tc>
                  <a:txBody>
                    <a:bodyPr/>
                    <a:lstStyle/>
                    <a:p>
                      <a:pPr algn="ctr"/>
                      <a:r>
                        <a:rPr lang="en-GB" sz="1200" dirty="0">
                          <a:latin typeface="Gill Sans MT" panose="020B0502020104020203" pitchFamily="34" charset="0"/>
                        </a:rPr>
                        <a:t>ver</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7539568"/>
                  </a:ext>
                </a:extLst>
              </a:tr>
              <a:tr h="409427">
                <a:tc>
                  <a:txBody>
                    <a:bodyPr/>
                    <a:lstStyle/>
                    <a:p>
                      <a:pPr algn="ctr"/>
                      <a:r>
                        <a:rPr lang="en-GB" sz="1200" b="0" i="0" dirty="0">
                          <a:solidFill>
                            <a:srgbClr val="000000"/>
                          </a:solidFill>
                          <a:effectLst/>
                          <a:latin typeface="Gill Sans MT" panose="020B0502020104020203" pitchFamily="34" charset="0"/>
                        </a:rPr>
                        <a:t>inva</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71393680"/>
                  </a:ext>
                </a:extLst>
              </a:tr>
              <a:tr h="409427">
                <a:tc>
                  <a:txBody>
                    <a:bodyPr/>
                    <a:lstStyle/>
                    <a:p>
                      <a:pPr algn="ctr"/>
                      <a:r>
                        <a:rPr lang="en-GB" sz="1200" b="0" i="0" dirty="0">
                          <a:solidFill>
                            <a:srgbClr val="000000"/>
                          </a:solidFill>
                          <a:effectLst/>
                          <a:latin typeface="Gill Sans MT" panose="020B0502020104020203" pitchFamily="34" charset="0"/>
                        </a:rPr>
                        <a:t>colli</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21370963"/>
                  </a:ext>
                </a:extLst>
              </a:tr>
              <a:tr h="409427">
                <a:tc>
                  <a:txBody>
                    <a:bodyPr/>
                    <a:lstStyle/>
                    <a:p>
                      <a:pPr algn="ctr"/>
                      <a:r>
                        <a:rPr lang="en-GB" sz="1200" dirty="0">
                          <a:latin typeface="Gill Sans MT" panose="020B0502020104020203" pitchFamily="34" charset="0"/>
                        </a:rPr>
                        <a:t>fis</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01305141"/>
                  </a:ext>
                </a:extLst>
              </a:tr>
              <a:tr h="409427">
                <a:tc>
                  <a:txBody>
                    <a:bodyPr/>
                    <a:lstStyle/>
                    <a:p>
                      <a:pPr algn="ctr"/>
                      <a:r>
                        <a:rPr lang="en-GB" sz="1200" dirty="0">
                          <a:latin typeface="Gill Sans MT" panose="020B0502020104020203" pitchFamily="34" charset="0"/>
                        </a:rPr>
                        <a:t>expan</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615029057"/>
                  </a:ext>
                </a:extLst>
              </a:tr>
              <a:tr h="409427">
                <a:tc>
                  <a:txBody>
                    <a:bodyPr/>
                    <a:lstStyle/>
                    <a:p>
                      <a:pPr algn="ctr"/>
                      <a:r>
                        <a:rPr lang="en-GB" sz="1200" dirty="0">
                          <a:latin typeface="Gill Sans MT" panose="020B0502020104020203" pitchFamily="34" charset="0"/>
                        </a:rPr>
                        <a:t>illu</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506134979"/>
                  </a:ext>
                </a:extLst>
              </a:tr>
              <a:tr h="409427">
                <a:tc>
                  <a:txBody>
                    <a:bodyPr/>
                    <a:lstStyle/>
                    <a:p>
                      <a:pPr algn="ctr"/>
                      <a:r>
                        <a:rPr lang="en-GB" sz="1200" b="0" i="0" dirty="0">
                          <a:solidFill>
                            <a:srgbClr val="000000"/>
                          </a:solidFill>
                          <a:effectLst/>
                          <a:latin typeface="Gill Sans MT" panose="020B0502020104020203" pitchFamily="34" charset="0"/>
                        </a:rPr>
                        <a:t>confu</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53221010"/>
                  </a:ext>
                </a:extLst>
              </a:tr>
              <a:tr h="409427">
                <a:tc>
                  <a:txBody>
                    <a:bodyPr/>
                    <a:lstStyle/>
                    <a:p>
                      <a:pPr algn="ctr"/>
                      <a:r>
                        <a:rPr lang="en-GB" sz="1200" b="0" i="0" dirty="0">
                          <a:solidFill>
                            <a:srgbClr val="000000"/>
                          </a:solidFill>
                          <a:effectLst/>
                          <a:latin typeface="Gill Sans MT" panose="020B0502020104020203" pitchFamily="34" charset="0"/>
                        </a:rPr>
                        <a:t>televi</a:t>
                      </a:r>
                      <a:r>
                        <a:rPr lang="en-GB" sz="1200" b="0" i="0" dirty="0">
                          <a:solidFill>
                            <a:srgbClr val="FF0000"/>
                          </a:solidFill>
                          <a:effectLst/>
                          <a:latin typeface="Gill Sans MT" panose="020B0502020104020203" pitchFamily="34" charset="0"/>
                        </a:rPr>
                        <a:t>sion</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43490016"/>
                  </a:ext>
                </a:extLst>
              </a:tr>
              <a:tr h="409427">
                <a:tc>
                  <a:txBody>
                    <a:bodyPr/>
                    <a:lstStyle/>
                    <a:p>
                      <a:pPr algn="ctr"/>
                      <a:r>
                        <a:rPr lang="en-GB" sz="1200" dirty="0">
                          <a:latin typeface="Gill Sans MT" panose="020B0502020104020203" pitchFamily="34" charset="0"/>
                        </a:rPr>
                        <a:t>supervi</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5053206"/>
                  </a:ext>
                </a:extLst>
              </a:tr>
              <a:tr h="409427">
                <a:tc>
                  <a:txBody>
                    <a:bodyPr/>
                    <a:lstStyle/>
                    <a:p>
                      <a:pPr algn="ctr"/>
                      <a:r>
                        <a:rPr lang="en-GB" sz="1200" dirty="0">
                          <a:latin typeface="Gill Sans MT" panose="020B0502020104020203" pitchFamily="34" charset="0"/>
                        </a:rPr>
                        <a:t>vi</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251185369"/>
                  </a:ext>
                </a:extLst>
              </a:tr>
              <a:tr h="409427">
                <a:tc>
                  <a:txBody>
                    <a:bodyPr/>
                    <a:lstStyle/>
                    <a:p>
                      <a:pPr algn="ctr"/>
                      <a:r>
                        <a:rPr lang="en-GB" sz="1200" dirty="0">
                          <a:latin typeface="Gill Sans MT" panose="020B0502020104020203" pitchFamily="34" charset="0"/>
                        </a:rPr>
                        <a:t>immer</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106870857"/>
                  </a:ext>
                </a:extLst>
              </a:tr>
              <a:tr h="409427">
                <a:tc>
                  <a:txBody>
                    <a:bodyPr/>
                    <a:lstStyle/>
                    <a:p>
                      <a:pPr algn="ctr"/>
                      <a:r>
                        <a:rPr lang="en-GB" sz="1200" dirty="0">
                          <a:latin typeface="Gill Sans MT" panose="020B0502020104020203" pitchFamily="34" charset="0"/>
                        </a:rPr>
                        <a:t>corro</a:t>
                      </a:r>
                      <a:r>
                        <a:rPr lang="en-GB" sz="1200" dirty="0">
                          <a:solidFill>
                            <a:srgbClr val="FF0000"/>
                          </a:solidFill>
                          <a:latin typeface="Gill Sans MT" panose="020B0502020104020203" pitchFamily="34" charset="0"/>
                        </a:rPr>
                        <a:t>sion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918972"/>
                  </a:ext>
                </a:extLst>
              </a:tr>
              <a:tr h="409427">
                <a:tc>
                  <a:txBody>
                    <a:bodyPr/>
                    <a:lstStyle/>
                    <a:p>
                      <a:pPr algn="ctr"/>
                      <a:r>
                        <a:rPr lang="en-GB" sz="1200" dirty="0">
                          <a:latin typeface="Gill Sans MT" panose="020B0502020104020203" pitchFamily="34" charset="0"/>
                        </a:rPr>
                        <a:t>man</a:t>
                      </a:r>
                      <a:r>
                        <a:rPr lang="en-GB" sz="1200" dirty="0">
                          <a:solidFill>
                            <a:srgbClr val="FF0000"/>
                          </a:solidFill>
                          <a:latin typeface="Gill Sans MT" panose="020B0502020104020203" pitchFamily="34" charset="0"/>
                        </a:rPr>
                        <a:t>sion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008112245"/>
                  </a:ext>
                </a:extLst>
              </a:tr>
              <a:tr h="409427">
                <a:tc>
                  <a:txBody>
                    <a:bodyPr/>
                    <a:lstStyle/>
                    <a:p>
                      <a:pPr algn="ctr"/>
                      <a:r>
                        <a:rPr lang="en-GB" sz="1200" dirty="0">
                          <a:latin typeface="Gill Sans MT" panose="020B0502020104020203" pitchFamily="34" charset="0"/>
                        </a:rPr>
                        <a:t>pen</a:t>
                      </a:r>
                      <a:r>
                        <a:rPr lang="en-GB" sz="1200" dirty="0">
                          <a:solidFill>
                            <a:srgbClr val="FF0000"/>
                          </a:solidFill>
                          <a:latin typeface="Gill Sans MT" panose="020B0502020104020203" pitchFamily="34" charset="0"/>
                        </a:rPr>
                        <a:t>sion</a:t>
                      </a:r>
                      <a:endParaRPr lang="en-GB" sz="1200" dirty="0">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00826970"/>
                  </a:ext>
                </a:extLst>
              </a:tr>
              <a:tr h="409427">
                <a:tc>
                  <a:txBody>
                    <a:bodyPr/>
                    <a:lstStyle/>
                    <a:p>
                      <a:pPr algn="ctr"/>
                      <a:r>
                        <a:rPr lang="en-GB" sz="1200" dirty="0">
                          <a:latin typeface="Gill Sans MT" panose="020B0502020104020203" pitchFamily="34" charset="0"/>
                        </a:rPr>
                        <a:t>ses</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68609420"/>
                  </a:ext>
                </a:extLst>
              </a:tr>
              <a:tr h="409427">
                <a:tc>
                  <a:txBody>
                    <a:bodyPr/>
                    <a:lstStyle/>
                    <a:p>
                      <a:pPr algn="ctr"/>
                      <a:r>
                        <a:rPr lang="en-GB" sz="1200" dirty="0">
                          <a:latin typeface="Gill Sans MT" panose="020B0502020104020203" pitchFamily="34" charset="0"/>
                        </a:rPr>
                        <a:t>occa</a:t>
                      </a:r>
                      <a:r>
                        <a:rPr lang="en-GB" sz="1200" dirty="0">
                          <a:solidFill>
                            <a:srgbClr val="FF0000"/>
                          </a:solidFill>
                          <a:latin typeface="Gill Sans MT" panose="020B0502020104020203" pitchFamily="34" charset="0"/>
                        </a:rPr>
                        <a:t>sion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endParaRPr lang="en-GB" sz="1200" dirty="0">
                        <a:solidFill>
                          <a:srgbClr val="0070C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870263688"/>
                  </a:ext>
                </a:extLst>
              </a:tr>
            </a:tbl>
          </a:graphicData>
        </a:graphic>
      </p:graphicFrame>
      <p:sp>
        <p:nvSpPr>
          <p:cNvPr id="24" name="TextBox 23">
            <a:extLst>
              <a:ext uri="{FF2B5EF4-FFF2-40B4-BE49-F238E27FC236}">
                <a16:creationId xmlns:a16="http://schemas.microsoft.com/office/drawing/2014/main" id="{332BFC3D-2681-C014-BC0B-6F57C2E218D4}"/>
              </a:ext>
            </a:extLst>
          </p:cNvPr>
          <p:cNvSpPr txBox="1"/>
          <p:nvPr/>
        </p:nvSpPr>
        <p:spPr>
          <a:xfrm>
            <a:off x="827930" y="1014326"/>
            <a:ext cx="176974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Copy</a:t>
            </a:r>
            <a:r>
              <a:rPr lang="en-GB" sz="1200" b="1" i="0" u="none" strike="noStrike" kern="1200" baseline="0" dirty="0">
                <a:latin typeface="Gill Sans MT" panose="020B0502020104020203" pitchFamily="34" charset="0"/>
                <a:ea typeface="+mn-ea"/>
                <a:cs typeface="+mn-cs"/>
              </a:rPr>
              <a:t> the Words</a:t>
            </a:r>
            <a:endParaRPr lang="en-GB" sz="1200" dirty="0">
              <a:latin typeface="Gill Sans MT" panose="020B0502020104020203" pitchFamily="34" charset="0"/>
            </a:endParaRPr>
          </a:p>
        </p:txBody>
      </p:sp>
      <p:sp>
        <p:nvSpPr>
          <p:cNvPr id="3" name="TextBox 2">
            <a:extLst>
              <a:ext uri="{FF2B5EF4-FFF2-40B4-BE49-F238E27FC236}">
                <a16:creationId xmlns:a16="http://schemas.microsoft.com/office/drawing/2014/main" id="{E191E50C-DDCB-F4F9-8905-B066FEBECEC6}"/>
              </a:ext>
            </a:extLst>
          </p:cNvPr>
          <p:cNvSpPr txBox="1"/>
          <p:nvPr/>
        </p:nvSpPr>
        <p:spPr>
          <a:xfrm>
            <a:off x="3679162" y="1039622"/>
            <a:ext cx="302492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Match the Definition to the Word </a:t>
            </a:r>
            <a:endParaRPr lang="en-GB" sz="1200" dirty="0">
              <a:latin typeface="Gill Sans MT" panose="020B0502020104020203" pitchFamily="34" charset="0"/>
            </a:endParaRPr>
          </a:p>
        </p:txBody>
      </p:sp>
      <p:sp>
        <p:nvSpPr>
          <p:cNvPr id="6" name="TextBox 5">
            <a:extLst>
              <a:ext uri="{FF2B5EF4-FFF2-40B4-BE49-F238E27FC236}">
                <a16:creationId xmlns:a16="http://schemas.microsoft.com/office/drawing/2014/main" id="{CCF05644-83AC-0A25-6C3F-71DF54184334}"/>
              </a:ext>
            </a:extLst>
          </p:cNvPr>
          <p:cNvSpPr txBox="1"/>
          <p:nvPr/>
        </p:nvSpPr>
        <p:spPr>
          <a:xfrm>
            <a:off x="4156167" y="5441669"/>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graphicFrame>
        <p:nvGraphicFramePr>
          <p:cNvPr id="8" name="Table 7">
            <a:extLst>
              <a:ext uri="{FF2B5EF4-FFF2-40B4-BE49-F238E27FC236}">
                <a16:creationId xmlns:a16="http://schemas.microsoft.com/office/drawing/2014/main" id="{56ED27D6-6E02-3EAF-CCF2-EDBA1F828A6B}"/>
              </a:ext>
            </a:extLst>
          </p:cNvPr>
          <p:cNvGraphicFramePr>
            <a:graphicFrameLocks noGrp="1"/>
          </p:cNvGraphicFramePr>
          <p:nvPr/>
        </p:nvGraphicFramePr>
        <p:xfrm>
          <a:off x="3679162" y="1346675"/>
          <a:ext cx="3024922" cy="4072368"/>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509046">
                <a:tc>
                  <a:txBody>
                    <a:bodyPr/>
                    <a:lstStyle/>
                    <a:p>
                      <a:pPr algn="ctr"/>
                      <a:r>
                        <a:rPr lang="en-GB" sz="1200" dirty="0">
                          <a:latin typeface="Gill Sans MT" panose="020B0502020104020203" pitchFamily="34" charset="77"/>
                        </a:rPr>
                        <a:t>The process of something becoming greater in size, number or amount.</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509046">
                <a:tc>
                  <a:txBody>
                    <a:bodyPr/>
                    <a:lstStyle/>
                    <a:p>
                      <a:pPr algn="ctr"/>
                      <a:r>
                        <a:rPr lang="en-GB" sz="1200" dirty="0">
                          <a:latin typeface="Gill Sans MT" panose="020B0502020104020203" pitchFamily="34" charset="77"/>
                        </a:rPr>
                        <a:t>An important task that people are given to do.</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509046">
                <a:tc>
                  <a:txBody>
                    <a:bodyPr/>
                    <a:lstStyle/>
                    <a:p>
                      <a:pPr algn="ctr"/>
                      <a:r>
                        <a:rPr lang="en-GB" sz="1200" dirty="0">
                          <a:latin typeface="Gill Sans MT" panose="020B0502020104020203" pitchFamily="34" charset="77"/>
                        </a:rPr>
                        <a:t>The ability to see.</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509046">
                <a:tc>
                  <a:txBody>
                    <a:bodyPr/>
                    <a:lstStyle/>
                    <a:p>
                      <a:pPr algn="ctr"/>
                      <a:r>
                        <a:rPr lang="en-US" sz="1200" dirty="0">
                          <a:latin typeface="Gill Sans MT" panose="020B0502020104020203" pitchFamily="34" charset="77"/>
                        </a:rPr>
                        <a:t>A</a:t>
                      </a:r>
                      <a:r>
                        <a:rPr lang="en-GB" sz="1200" dirty="0">
                          <a:latin typeface="Gill Sans MT" panose="020B0502020104020203" pitchFamily="34" charset="77"/>
                        </a:rPr>
                        <a:t> regular sum of money given to someone who is retired from working.</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09046">
                <a:tc>
                  <a:txBody>
                    <a:bodyPr/>
                    <a:lstStyle/>
                    <a:p>
                      <a:endParaRPr lang="en-GB" sz="120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graphicFrame>
        <p:nvGraphicFramePr>
          <p:cNvPr id="10" name="Table 9">
            <a:extLst>
              <a:ext uri="{FF2B5EF4-FFF2-40B4-BE49-F238E27FC236}">
                <a16:creationId xmlns:a16="http://schemas.microsoft.com/office/drawing/2014/main" id="{5FAC0018-D8C4-BB26-A8A5-B990D70ABCD2}"/>
              </a:ext>
            </a:extLst>
          </p:cNvPr>
          <p:cNvGraphicFramePr>
            <a:graphicFrameLocks noGrp="1"/>
          </p:cNvGraphicFramePr>
          <p:nvPr/>
        </p:nvGraphicFramePr>
        <p:xfrm>
          <a:off x="3679162" y="5739403"/>
          <a:ext cx="3024922" cy="3796536"/>
        </p:xfrm>
        <a:graphic>
          <a:graphicData uri="http://schemas.openxmlformats.org/drawingml/2006/table">
            <a:tbl>
              <a:tblPr firstRow="1" bandRow="1">
                <a:tableStyleId>{5940675A-B579-460E-94D1-54222C63F5DA}</a:tableStyleId>
              </a:tblPr>
              <a:tblGrid>
                <a:gridCol w="3024922">
                  <a:extLst>
                    <a:ext uri="{9D8B030D-6E8A-4147-A177-3AD203B41FA5}">
                      <a16:colId xmlns:a16="http://schemas.microsoft.com/office/drawing/2014/main" val="3475864922"/>
                    </a:ext>
                  </a:extLst>
                </a:gridCol>
              </a:tblGrid>
              <a:tr h="379774">
                <a:tc>
                  <a:txBody>
                    <a:bodyPr/>
                    <a:lstStyle/>
                    <a:p>
                      <a:pPr algn="ctr"/>
                      <a:r>
                        <a:rPr lang="en-GB" sz="1600" dirty="0">
                          <a:latin typeface="Gill Sans MT" panose="020B0502020104020203" pitchFamily="34" charset="77"/>
                        </a:rPr>
                        <a:t>o v n </a:t>
                      </a:r>
                      <a:r>
                        <a:rPr lang="en-GB" sz="1600" dirty="0" err="1">
                          <a:latin typeface="Gill Sans MT" panose="020B0502020104020203" pitchFamily="34" charset="77"/>
                        </a:rPr>
                        <a:t>i</a:t>
                      </a:r>
                      <a:r>
                        <a:rPr lang="en-GB" sz="1600" dirty="0">
                          <a:latin typeface="Gill Sans MT" panose="020B0502020104020203" pitchFamily="34" charset="77"/>
                        </a:rPr>
                        <a:t> s </a:t>
                      </a:r>
                      <a:r>
                        <a:rPr lang="en-GB" sz="1600" dirty="0" err="1">
                          <a:latin typeface="Gill Sans MT" panose="020B0502020104020203" pitchFamily="34" charset="77"/>
                        </a:rPr>
                        <a:t>i</a:t>
                      </a:r>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9774">
                <a:tc>
                  <a:txBody>
                    <a:bodyPr/>
                    <a:lstStyle/>
                    <a:p>
                      <a:pPr algn="ctr"/>
                      <a:r>
                        <a:rPr lang="en-GB" sz="1600" dirty="0">
                          <a:latin typeface="Gill Sans MT" panose="020B0502020104020203" pitchFamily="34" charset="77"/>
                        </a:rPr>
                        <a:t>s o </a:t>
                      </a:r>
                      <a:r>
                        <a:rPr lang="en-GB" sz="1600" dirty="0" err="1">
                          <a:latin typeface="Gill Sans MT" panose="020B0502020104020203" pitchFamily="34" charset="77"/>
                        </a:rPr>
                        <a:t>i</a:t>
                      </a:r>
                      <a:r>
                        <a:rPr lang="en-GB" sz="1600" dirty="0">
                          <a:latin typeface="Gill Sans MT" panose="020B0502020104020203" pitchFamily="34" charset="77"/>
                        </a:rPr>
                        <a:t> n l </a:t>
                      </a:r>
                      <a:r>
                        <a:rPr lang="en-GB" sz="1600" dirty="0" err="1">
                          <a:latin typeface="Gill Sans MT" panose="020B0502020104020203" pitchFamily="34" charset="77"/>
                        </a:rPr>
                        <a:t>l</a:t>
                      </a:r>
                      <a:r>
                        <a:rPr lang="en-GB" sz="1600" dirty="0">
                          <a:latin typeface="Gill Sans MT" panose="020B0502020104020203" pitchFamily="34" charset="77"/>
                        </a:rPr>
                        <a:t> o c </a:t>
                      </a:r>
                      <a:r>
                        <a:rPr lang="en-GB" sz="1600" dirty="0" err="1">
                          <a:latin typeface="Gill Sans MT" panose="020B0502020104020203" pitchFamily="34" charset="77"/>
                        </a:rPr>
                        <a:t>i</a:t>
                      </a:r>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9774">
                <a:tc>
                  <a:txBody>
                    <a:bodyPr/>
                    <a:lstStyle/>
                    <a:p>
                      <a:pPr algn="ctr"/>
                      <a:r>
                        <a:rPr lang="en-GB" sz="1600" dirty="0">
                          <a:latin typeface="Gill Sans MT" panose="020B0502020104020203" pitchFamily="34" charset="77"/>
                        </a:rPr>
                        <a:t>l </a:t>
                      </a:r>
                      <a:r>
                        <a:rPr lang="en-GB" sz="1600" dirty="0" err="1">
                          <a:latin typeface="Gill Sans MT" panose="020B0502020104020203" pitchFamily="34" charset="77"/>
                        </a:rPr>
                        <a:t>l</a:t>
                      </a:r>
                      <a:r>
                        <a:rPr lang="en-GB" sz="1600" dirty="0">
                          <a:latin typeface="Gill Sans MT" panose="020B0502020104020203" pitchFamily="34" charset="77"/>
                        </a:rPr>
                        <a:t> </a:t>
                      </a:r>
                      <a:r>
                        <a:rPr lang="en-GB" sz="1600" dirty="0" err="1">
                          <a:latin typeface="Gill Sans MT" panose="020B0502020104020203" pitchFamily="34" charset="77"/>
                        </a:rPr>
                        <a:t>i</a:t>
                      </a:r>
                      <a:r>
                        <a:rPr lang="en-GB" sz="1600" dirty="0">
                          <a:latin typeface="Gill Sans MT" panose="020B0502020104020203" pitchFamily="34" charset="77"/>
                        </a:rPr>
                        <a:t> s o </a:t>
                      </a:r>
                      <a:r>
                        <a:rPr lang="en-GB" sz="1600" dirty="0" err="1">
                          <a:latin typeface="Gill Sans MT" panose="020B0502020104020203" pitchFamily="34" charset="77"/>
                        </a:rPr>
                        <a:t>i</a:t>
                      </a:r>
                      <a:r>
                        <a:rPr lang="en-GB" sz="1600" dirty="0">
                          <a:latin typeface="Gill Sans MT" panose="020B0502020104020203" pitchFamily="34" charset="77"/>
                        </a:rPr>
                        <a:t> n u</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9774">
                <a:tc>
                  <a:txBody>
                    <a:bodyPr/>
                    <a:lstStyle/>
                    <a:p>
                      <a:pPr algn="ctr"/>
                      <a:r>
                        <a:rPr lang="en-GB" sz="1600" dirty="0">
                          <a:latin typeface="Gill Sans MT" panose="020B0502020104020203" pitchFamily="34" charset="77"/>
                        </a:rPr>
                        <a:t>a n m </a:t>
                      </a:r>
                      <a:r>
                        <a:rPr lang="en-GB" sz="1600" dirty="0" err="1">
                          <a:latin typeface="Gill Sans MT" panose="020B0502020104020203" pitchFamily="34" charset="77"/>
                        </a:rPr>
                        <a:t>i</a:t>
                      </a:r>
                      <a:r>
                        <a:rPr lang="en-GB" sz="1600" dirty="0">
                          <a:latin typeface="Gill Sans MT" panose="020B0502020104020203" pitchFamily="34" charset="77"/>
                        </a:rPr>
                        <a:t> o s 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569360">
                <a:tc>
                  <a:txBody>
                    <a:bodyPr/>
                    <a:lstStyle/>
                    <a:p>
                      <a:endParaRPr lang="en-GB" sz="16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Tree>
    <p:extLst>
      <p:ext uri="{BB962C8B-B14F-4D97-AF65-F5344CB8AC3E}">
        <p14:creationId xmlns:p14="http://schemas.microsoft.com/office/powerpoint/2010/main" val="1705089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347052702"/>
              </p:ext>
            </p:extLst>
          </p:nvPr>
        </p:nvGraphicFramePr>
        <p:xfrm>
          <a:off x="259422" y="303215"/>
          <a:ext cx="6339156" cy="9297981"/>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2761">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2761">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761">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761">
                <a:tc>
                  <a:txBody>
                    <a:bodyPr/>
                    <a:lstStyle/>
                    <a:p>
                      <a:pPr algn="ctr"/>
                      <a:r>
                        <a:rPr lang="en-GB" sz="1400" dirty="0">
                          <a:latin typeface="Gill Sans MT" panose="020B0502020104020203" pitchFamily="34" charset="0"/>
                        </a:rPr>
                        <a:t>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761">
                <a:tc>
                  <a:txBody>
                    <a:bodyPr/>
                    <a:lstStyle/>
                    <a:p>
                      <a:pPr algn="ctr"/>
                      <a:r>
                        <a:rPr lang="en-GB" sz="1400" dirty="0">
                          <a:latin typeface="Gill Sans MT" panose="020B0502020104020203" pitchFamily="34" charset="0"/>
                        </a:rPr>
                        <a:t>submis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761">
                <a:tc>
                  <a:txBody>
                    <a:bodyPr/>
                    <a:lstStyle/>
                    <a:p>
                      <a:pPr algn="ctr"/>
                      <a:r>
                        <a:rPr lang="en-GB" sz="1400" dirty="0">
                          <a:latin typeface="Gill Sans MT" panose="020B0502020104020203" pitchFamily="34" charset="0"/>
                        </a:rPr>
                        <a:t>ver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761">
                <a:tc>
                  <a:txBody>
                    <a:bodyPr/>
                    <a:lstStyle/>
                    <a:p>
                      <a:pPr algn="ctr"/>
                      <a:r>
                        <a:rPr lang="en-GB" sz="1400" b="0" i="0" dirty="0">
                          <a:solidFill>
                            <a:srgbClr val="000000"/>
                          </a:solidFill>
                          <a:effectLst/>
                          <a:latin typeface="Gill Sans MT" panose="020B0502020104020203" pitchFamily="34" charset="0"/>
                        </a:rPr>
                        <a:t>inva</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761">
                <a:tc>
                  <a:txBody>
                    <a:bodyPr/>
                    <a:lstStyle/>
                    <a:p>
                      <a:pPr algn="ctr"/>
                      <a:r>
                        <a:rPr lang="en-GB" sz="1400" b="0" i="0" dirty="0">
                          <a:solidFill>
                            <a:srgbClr val="000000"/>
                          </a:solidFill>
                          <a:effectLst/>
                          <a:latin typeface="Gill Sans MT" panose="020B0502020104020203" pitchFamily="34" charset="0"/>
                        </a:rPr>
                        <a:t>colli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761">
                <a:tc>
                  <a:txBody>
                    <a:bodyPr/>
                    <a:lstStyle/>
                    <a:p>
                      <a:pPr algn="ctr"/>
                      <a:r>
                        <a:rPr lang="en-GB" sz="1400" dirty="0">
                          <a:latin typeface="Gill Sans MT" panose="020B0502020104020203" pitchFamily="34" charset="0"/>
                        </a:rPr>
                        <a:t>fis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761">
                <a:tc>
                  <a:txBody>
                    <a:bodyPr/>
                    <a:lstStyle/>
                    <a:p>
                      <a:pPr algn="ctr"/>
                      <a:r>
                        <a:rPr lang="en-GB" sz="1400" dirty="0">
                          <a:latin typeface="Gill Sans MT" panose="020B0502020104020203" pitchFamily="34" charset="0"/>
                        </a:rPr>
                        <a:t>expan</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761">
                <a:tc>
                  <a:txBody>
                    <a:bodyPr/>
                    <a:lstStyle/>
                    <a:p>
                      <a:pPr algn="ctr"/>
                      <a:r>
                        <a:rPr lang="en-GB" sz="1400" dirty="0">
                          <a:latin typeface="Gill Sans MT" panose="020B0502020104020203" pitchFamily="34" charset="0"/>
                        </a:rPr>
                        <a:t>illu</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761">
                <a:tc>
                  <a:txBody>
                    <a:bodyPr/>
                    <a:lstStyle/>
                    <a:p>
                      <a:pPr algn="ctr"/>
                      <a:r>
                        <a:rPr lang="en-GB" sz="1400" b="0" i="0" dirty="0">
                          <a:solidFill>
                            <a:srgbClr val="000000"/>
                          </a:solidFill>
                          <a:effectLst/>
                          <a:latin typeface="Gill Sans MT" panose="020B0502020104020203" pitchFamily="34" charset="0"/>
                        </a:rPr>
                        <a:t>confu</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761">
                <a:tc>
                  <a:txBody>
                    <a:bodyPr/>
                    <a:lstStyle/>
                    <a:p>
                      <a:pPr algn="ctr"/>
                      <a:r>
                        <a:rPr lang="en-GB" sz="1400" b="0" i="0" dirty="0">
                          <a:solidFill>
                            <a:srgbClr val="000000"/>
                          </a:solidFill>
                          <a:effectLst/>
                          <a:latin typeface="Gill Sans MT" panose="020B0502020104020203" pitchFamily="34" charset="0"/>
                        </a:rPr>
                        <a:t>televi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761">
                <a:tc>
                  <a:txBody>
                    <a:bodyPr/>
                    <a:lstStyle/>
                    <a:p>
                      <a:pPr algn="ctr"/>
                      <a:r>
                        <a:rPr lang="en-GB" sz="1400" dirty="0">
                          <a:latin typeface="Gill Sans MT" panose="020B0502020104020203" pitchFamily="34" charset="0"/>
                        </a:rPr>
                        <a:t>supervi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761">
                <a:tc>
                  <a:txBody>
                    <a:bodyPr/>
                    <a:lstStyle/>
                    <a:p>
                      <a:pPr algn="ctr"/>
                      <a:r>
                        <a:rPr lang="en-GB" sz="1400" dirty="0">
                          <a:latin typeface="Gill Sans MT" panose="020B0502020104020203" pitchFamily="34" charset="0"/>
                        </a:rPr>
                        <a:t>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761">
                <a:tc>
                  <a:txBody>
                    <a:bodyPr/>
                    <a:lstStyle/>
                    <a:p>
                      <a:pPr algn="ctr"/>
                      <a:r>
                        <a:rPr lang="en-GB" sz="1400" dirty="0">
                          <a:latin typeface="Gill Sans MT" panose="020B0502020104020203" pitchFamily="34" charset="0"/>
                        </a:rPr>
                        <a:t>immer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761">
                <a:tc>
                  <a:txBody>
                    <a:bodyPr/>
                    <a:lstStyle/>
                    <a:p>
                      <a:pPr algn="ctr"/>
                      <a:r>
                        <a:rPr lang="en-GB" sz="1400" dirty="0">
                          <a:latin typeface="Gill Sans MT" panose="020B0502020104020203" pitchFamily="34" charset="0"/>
                        </a:rPr>
                        <a:t>corro</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761">
                <a:tc>
                  <a:txBody>
                    <a:bodyPr/>
                    <a:lstStyle/>
                    <a:p>
                      <a:pPr algn="ctr"/>
                      <a:r>
                        <a:rPr lang="en-GB" sz="1400" dirty="0">
                          <a:latin typeface="Gill Sans MT" panose="020B0502020104020203" pitchFamily="34" charset="0"/>
                        </a:rPr>
                        <a:t>man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761">
                <a:tc>
                  <a:txBody>
                    <a:bodyPr/>
                    <a:lstStyle/>
                    <a:p>
                      <a:pPr algn="ctr"/>
                      <a:r>
                        <a:rPr lang="en-GB" sz="1400" dirty="0">
                          <a:latin typeface="Gill Sans MT" panose="020B0502020104020203" pitchFamily="34" charset="0"/>
                        </a:rPr>
                        <a:t>pen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761">
                <a:tc>
                  <a:txBody>
                    <a:bodyPr/>
                    <a:lstStyle/>
                    <a:p>
                      <a:pPr algn="ctr"/>
                      <a:r>
                        <a:rPr lang="en-GB" sz="1400" dirty="0">
                          <a:latin typeface="Gill Sans MT" panose="020B0502020104020203" pitchFamily="34" charset="0"/>
                        </a:rPr>
                        <a:t>ses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422008431"/>
                  </a:ext>
                </a:extLst>
              </a:tr>
              <a:tr h="442761">
                <a:tc>
                  <a:txBody>
                    <a:bodyPr/>
                    <a:lstStyle/>
                    <a:p>
                      <a:pPr algn="ctr"/>
                      <a:r>
                        <a:rPr lang="en-GB" sz="1400" dirty="0">
                          <a:latin typeface="Gill Sans MT" panose="020B0502020104020203" pitchFamily="34" charset="0"/>
                        </a:rPr>
                        <a:t>occa</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4257352939"/>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546736917"/>
              </p:ext>
            </p:extLst>
          </p:nvPr>
        </p:nvGraphicFramePr>
        <p:xfrm>
          <a:off x="264560" y="276319"/>
          <a:ext cx="6328880" cy="93757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053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39832">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39832">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39832">
                <a:tc>
                  <a:txBody>
                    <a:bodyPr/>
                    <a:lstStyle/>
                    <a:p>
                      <a:pPr algn="ctr"/>
                      <a:r>
                        <a:rPr lang="en-GB" sz="1400" dirty="0">
                          <a:latin typeface="Gill Sans MT" panose="020B0502020104020203" pitchFamily="34" charset="0"/>
                        </a:rPr>
                        <a:t>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39832">
                <a:tc>
                  <a:txBody>
                    <a:bodyPr/>
                    <a:lstStyle/>
                    <a:p>
                      <a:pPr algn="ctr"/>
                      <a:r>
                        <a:rPr lang="en-GB" sz="1400" dirty="0">
                          <a:latin typeface="Gill Sans MT" panose="020B0502020104020203" pitchFamily="34" charset="0"/>
                        </a:rPr>
                        <a:t>submis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39832">
                <a:tc>
                  <a:txBody>
                    <a:bodyPr/>
                    <a:lstStyle/>
                    <a:p>
                      <a:pPr algn="ctr"/>
                      <a:r>
                        <a:rPr lang="en-GB" sz="1400" dirty="0">
                          <a:latin typeface="Gill Sans MT" panose="020B0502020104020203" pitchFamily="34" charset="0"/>
                        </a:rPr>
                        <a:t>ver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39832">
                <a:tc>
                  <a:txBody>
                    <a:bodyPr/>
                    <a:lstStyle/>
                    <a:p>
                      <a:pPr algn="ctr"/>
                      <a:r>
                        <a:rPr lang="en-GB" sz="1400" b="0" i="0" dirty="0">
                          <a:solidFill>
                            <a:srgbClr val="000000"/>
                          </a:solidFill>
                          <a:effectLst/>
                          <a:latin typeface="Gill Sans MT" panose="020B0502020104020203" pitchFamily="34" charset="0"/>
                        </a:rPr>
                        <a:t>inva</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39832">
                <a:tc>
                  <a:txBody>
                    <a:bodyPr/>
                    <a:lstStyle/>
                    <a:p>
                      <a:pPr algn="ctr"/>
                      <a:r>
                        <a:rPr lang="en-GB" sz="1400" b="0" i="0" dirty="0">
                          <a:solidFill>
                            <a:srgbClr val="000000"/>
                          </a:solidFill>
                          <a:effectLst/>
                          <a:latin typeface="Gill Sans MT" panose="020B0502020104020203" pitchFamily="34" charset="0"/>
                        </a:rPr>
                        <a:t>colli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39832">
                <a:tc>
                  <a:txBody>
                    <a:bodyPr/>
                    <a:lstStyle/>
                    <a:p>
                      <a:pPr algn="ctr"/>
                      <a:r>
                        <a:rPr lang="en-GB" sz="1400" dirty="0">
                          <a:latin typeface="Gill Sans MT" panose="020B0502020104020203" pitchFamily="34" charset="0"/>
                        </a:rPr>
                        <a:t>fis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39832">
                <a:tc>
                  <a:txBody>
                    <a:bodyPr/>
                    <a:lstStyle/>
                    <a:p>
                      <a:pPr algn="ctr"/>
                      <a:r>
                        <a:rPr lang="en-GB" sz="1400" dirty="0">
                          <a:latin typeface="Gill Sans MT" panose="020B0502020104020203" pitchFamily="34" charset="0"/>
                        </a:rPr>
                        <a:t>expan</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39832">
                <a:tc>
                  <a:txBody>
                    <a:bodyPr/>
                    <a:lstStyle/>
                    <a:p>
                      <a:pPr algn="ctr"/>
                      <a:r>
                        <a:rPr lang="en-GB" sz="1400" dirty="0">
                          <a:latin typeface="Gill Sans MT" panose="020B0502020104020203" pitchFamily="34" charset="0"/>
                        </a:rPr>
                        <a:t>illu</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39832">
                <a:tc>
                  <a:txBody>
                    <a:bodyPr/>
                    <a:lstStyle/>
                    <a:p>
                      <a:pPr algn="ctr"/>
                      <a:r>
                        <a:rPr lang="en-GB" sz="1400" b="0" i="0" dirty="0">
                          <a:solidFill>
                            <a:srgbClr val="000000"/>
                          </a:solidFill>
                          <a:effectLst/>
                          <a:latin typeface="Gill Sans MT" panose="020B0502020104020203" pitchFamily="34" charset="0"/>
                        </a:rPr>
                        <a:t>confu</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39832">
                <a:tc>
                  <a:txBody>
                    <a:bodyPr/>
                    <a:lstStyle/>
                    <a:p>
                      <a:pPr algn="ctr"/>
                      <a:r>
                        <a:rPr lang="en-GB" sz="1400" b="0" i="0" dirty="0">
                          <a:solidFill>
                            <a:srgbClr val="000000"/>
                          </a:solidFill>
                          <a:effectLst/>
                          <a:latin typeface="Gill Sans MT" panose="020B0502020104020203" pitchFamily="34" charset="0"/>
                        </a:rPr>
                        <a:t>televi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39832">
                <a:tc>
                  <a:txBody>
                    <a:bodyPr/>
                    <a:lstStyle/>
                    <a:p>
                      <a:pPr algn="ctr"/>
                      <a:r>
                        <a:rPr lang="en-GB" sz="1400" dirty="0">
                          <a:latin typeface="Gill Sans MT" panose="020B0502020104020203" pitchFamily="34" charset="0"/>
                        </a:rPr>
                        <a:t>supervi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39832">
                <a:tc>
                  <a:txBody>
                    <a:bodyPr/>
                    <a:lstStyle/>
                    <a:p>
                      <a:pPr algn="ctr"/>
                      <a:r>
                        <a:rPr lang="en-GB" sz="1400" dirty="0">
                          <a:latin typeface="Gill Sans MT" panose="020B0502020104020203" pitchFamily="34" charset="0"/>
                        </a:rPr>
                        <a:t>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39832">
                <a:tc>
                  <a:txBody>
                    <a:bodyPr/>
                    <a:lstStyle/>
                    <a:p>
                      <a:pPr algn="ctr"/>
                      <a:r>
                        <a:rPr lang="en-GB" sz="1400" dirty="0">
                          <a:latin typeface="Gill Sans MT" panose="020B0502020104020203" pitchFamily="34" charset="0"/>
                        </a:rPr>
                        <a:t>immer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39832">
                <a:tc>
                  <a:txBody>
                    <a:bodyPr/>
                    <a:lstStyle/>
                    <a:p>
                      <a:pPr algn="ctr"/>
                      <a:r>
                        <a:rPr lang="en-GB" sz="1400" dirty="0">
                          <a:latin typeface="Gill Sans MT" panose="020B0502020104020203" pitchFamily="34" charset="0"/>
                        </a:rPr>
                        <a:t>corro</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39832">
                <a:tc>
                  <a:txBody>
                    <a:bodyPr/>
                    <a:lstStyle/>
                    <a:p>
                      <a:pPr algn="ctr"/>
                      <a:r>
                        <a:rPr lang="en-GB" sz="1400" dirty="0">
                          <a:latin typeface="Gill Sans MT" panose="020B0502020104020203" pitchFamily="34" charset="0"/>
                        </a:rPr>
                        <a:t>man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39832">
                <a:tc>
                  <a:txBody>
                    <a:bodyPr/>
                    <a:lstStyle/>
                    <a:p>
                      <a:pPr algn="ctr"/>
                      <a:r>
                        <a:rPr lang="en-GB" sz="1400" dirty="0">
                          <a:latin typeface="Gill Sans MT" panose="020B0502020104020203" pitchFamily="34" charset="0"/>
                        </a:rPr>
                        <a:t>pen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39832">
                <a:tc>
                  <a:txBody>
                    <a:bodyPr/>
                    <a:lstStyle/>
                    <a:p>
                      <a:pPr algn="ctr"/>
                      <a:r>
                        <a:rPr lang="en-GB" sz="1400" dirty="0">
                          <a:latin typeface="Gill Sans MT" panose="020B0502020104020203" pitchFamily="34" charset="0"/>
                        </a:rPr>
                        <a:t>ses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8744171"/>
                  </a:ext>
                </a:extLst>
              </a:tr>
              <a:tr h="439832">
                <a:tc>
                  <a:txBody>
                    <a:bodyPr/>
                    <a:lstStyle/>
                    <a:p>
                      <a:pPr algn="ctr"/>
                      <a:r>
                        <a:rPr lang="en-GB" sz="1400" dirty="0">
                          <a:latin typeface="Gill Sans MT" panose="020B0502020104020203" pitchFamily="34" charset="0"/>
                        </a:rPr>
                        <a:t>occa</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744492889"/>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093221195"/>
              </p:ext>
            </p:extLst>
          </p:nvPr>
        </p:nvGraphicFramePr>
        <p:xfrm>
          <a:off x="264560" y="276319"/>
          <a:ext cx="6328880" cy="937576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053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39832">
                <a:tc>
                  <a:txBody>
                    <a:bodyPr/>
                    <a:lstStyle/>
                    <a:p>
                      <a:pPr algn="ctr"/>
                      <a:r>
                        <a:rPr lang="en-GB" sz="1400" b="0" i="0" dirty="0">
                          <a:solidFill>
                            <a:srgbClr val="000000"/>
                          </a:solidFill>
                          <a:effectLst/>
                          <a:latin typeface="Gill Sans MT" panose="020B0502020104020203" pitchFamily="34" charset="0"/>
                        </a:rPr>
                        <a:t>divi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39832">
                <a:tc>
                  <a:txBody>
                    <a:bodyPr/>
                    <a:lstStyle/>
                    <a:p>
                      <a:pPr algn="ctr"/>
                      <a:r>
                        <a:rPr lang="en-GB" sz="1400" b="0" i="0" dirty="0">
                          <a:solidFill>
                            <a:srgbClr val="000000"/>
                          </a:solidFill>
                          <a:effectLst/>
                          <a:latin typeface="Gill Sans MT" panose="020B0502020104020203" pitchFamily="34" charset="0"/>
                        </a:rPr>
                        <a:t>deci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39832">
                <a:tc>
                  <a:txBody>
                    <a:bodyPr/>
                    <a:lstStyle/>
                    <a:p>
                      <a:pPr algn="ctr"/>
                      <a:r>
                        <a:rPr lang="en-GB" sz="1400" dirty="0">
                          <a:latin typeface="Gill Sans MT" panose="020B0502020104020203" pitchFamily="34" charset="0"/>
                        </a:rPr>
                        <a:t>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39832">
                <a:tc>
                  <a:txBody>
                    <a:bodyPr/>
                    <a:lstStyle/>
                    <a:p>
                      <a:pPr algn="ctr"/>
                      <a:r>
                        <a:rPr lang="en-GB" sz="1400" dirty="0">
                          <a:latin typeface="Gill Sans MT" panose="020B0502020104020203" pitchFamily="34" charset="0"/>
                        </a:rPr>
                        <a:t>submis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39832">
                <a:tc>
                  <a:txBody>
                    <a:bodyPr/>
                    <a:lstStyle/>
                    <a:p>
                      <a:pPr algn="ctr"/>
                      <a:r>
                        <a:rPr lang="en-GB" sz="1400" dirty="0">
                          <a:latin typeface="Gill Sans MT" panose="020B0502020104020203" pitchFamily="34" charset="0"/>
                        </a:rPr>
                        <a:t>ver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39832">
                <a:tc>
                  <a:txBody>
                    <a:bodyPr/>
                    <a:lstStyle/>
                    <a:p>
                      <a:pPr algn="ctr"/>
                      <a:r>
                        <a:rPr lang="en-GB" sz="1400" b="0" i="0" dirty="0">
                          <a:solidFill>
                            <a:srgbClr val="000000"/>
                          </a:solidFill>
                          <a:effectLst/>
                          <a:latin typeface="Gill Sans MT" panose="020B0502020104020203" pitchFamily="34" charset="0"/>
                        </a:rPr>
                        <a:t>inva</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39832">
                <a:tc>
                  <a:txBody>
                    <a:bodyPr/>
                    <a:lstStyle/>
                    <a:p>
                      <a:pPr algn="ctr"/>
                      <a:r>
                        <a:rPr lang="en-GB" sz="1400" b="0" i="0" dirty="0">
                          <a:solidFill>
                            <a:srgbClr val="000000"/>
                          </a:solidFill>
                          <a:effectLst/>
                          <a:latin typeface="Gill Sans MT" panose="020B0502020104020203" pitchFamily="34" charset="0"/>
                        </a:rPr>
                        <a:t>colli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39832">
                <a:tc>
                  <a:txBody>
                    <a:bodyPr/>
                    <a:lstStyle/>
                    <a:p>
                      <a:pPr algn="ctr"/>
                      <a:r>
                        <a:rPr lang="en-GB" sz="1400" dirty="0">
                          <a:latin typeface="Gill Sans MT" panose="020B0502020104020203" pitchFamily="34" charset="0"/>
                        </a:rPr>
                        <a:t>fis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39832">
                <a:tc>
                  <a:txBody>
                    <a:bodyPr/>
                    <a:lstStyle/>
                    <a:p>
                      <a:pPr algn="ctr"/>
                      <a:r>
                        <a:rPr lang="en-GB" sz="1400" dirty="0">
                          <a:latin typeface="Gill Sans MT" panose="020B0502020104020203" pitchFamily="34" charset="0"/>
                        </a:rPr>
                        <a:t>expan</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39832">
                <a:tc>
                  <a:txBody>
                    <a:bodyPr/>
                    <a:lstStyle/>
                    <a:p>
                      <a:pPr algn="ctr"/>
                      <a:r>
                        <a:rPr lang="en-GB" sz="1400" dirty="0">
                          <a:latin typeface="Gill Sans MT" panose="020B0502020104020203" pitchFamily="34" charset="0"/>
                        </a:rPr>
                        <a:t>illu</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39832">
                <a:tc>
                  <a:txBody>
                    <a:bodyPr/>
                    <a:lstStyle/>
                    <a:p>
                      <a:pPr algn="ctr"/>
                      <a:r>
                        <a:rPr lang="en-GB" sz="1400" b="0" i="0" dirty="0">
                          <a:solidFill>
                            <a:srgbClr val="000000"/>
                          </a:solidFill>
                          <a:effectLst/>
                          <a:latin typeface="Gill Sans MT" panose="020B0502020104020203" pitchFamily="34" charset="0"/>
                        </a:rPr>
                        <a:t>confu</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39832">
                <a:tc>
                  <a:txBody>
                    <a:bodyPr/>
                    <a:lstStyle/>
                    <a:p>
                      <a:pPr algn="ctr"/>
                      <a:r>
                        <a:rPr lang="en-GB" sz="1400" b="0" i="0" dirty="0">
                          <a:solidFill>
                            <a:srgbClr val="000000"/>
                          </a:solidFill>
                          <a:effectLst/>
                          <a:latin typeface="Gill Sans MT" panose="020B0502020104020203" pitchFamily="34" charset="0"/>
                        </a:rPr>
                        <a:t>televi</a:t>
                      </a:r>
                      <a:r>
                        <a:rPr lang="en-GB" sz="1400" b="0" i="0" dirty="0">
                          <a:solidFill>
                            <a:srgbClr val="FF0000"/>
                          </a:solidFill>
                          <a:effectLst/>
                          <a:latin typeface="Gill Sans MT" panose="020B0502020104020203" pitchFamily="34" charset="0"/>
                        </a:rPr>
                        <a:t>sion</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39832">
                <a:tc>
                  <a:txBody>
                    <a:bodyPr/>
                    <a:lstStyle/>
                    <a:p>
                      <a:pPr algn="ctr"/>
                      <a:r>
                        <a:rPr lang="en-GB" sz="1400" dirty="0">
                          <a:latin typeface="Gill Sans MT" panose="020B0502020104020203" pitchFamily="34" charset="0"/>
                        </a:rPr>
                        <a:t>supervi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39832">
                <a:tc>
                  <a:txBody>
                    <a:bodyPr/>
                    <a:lstStyle/>
                    <a:p>
                      <a:pPr algn="ctr"/>
                      <a:r>
                        <a:rPr lang="en-GB" sz="1400" dirty="0">
                          <a:latin typeface="Gill Sans MT" panose="020B0502020104020203" pitchFamily="34" charset="0"/>
                        </a:rPr>
                        <a:t>vi</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39832">
                <a:tc>
                  <a:txBody>
                    <a:bodyPr/>
                    <a:lstStyle/>
                    <a:p>
                      <a:pPr algn="ctr"/>
                      <a:r>
                        <a:rPr lang="en-GB" sz="1400" dirty="0">
                          <a:latin typeface="Gill Sans MT" panose="020B0502020104020203" pitchFamily="34" charset="0"/>
                        </a:rPr>
                        <a:t>immer</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39832">
                <a:tc>
                  <a:txBody>
                    <a:bodyPr/>
                    <a:lstStyle/>
                    <a:p>
                      <a:pPr algn="ctr"/>
                      <a:r>
                        <a:rPr lang="en-GB" sz="1400" dirty="0">
                          <a:latin typeface="Gill Sans MT" panose="020B0502020104020203" pitchFamily="34" charset="0"/>
                        </a:rPr>
                        <a:t>corro</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39832">
                <a:tc>
                  <a:txBody>
                    <a:bodyPr/>
                    <a:lstStyle/>
                    <a:p>
                      <a:pPr algn="ctr"/>
                      <a:r>
                        <a:rPr lang="en-GB" sz="1400" dirty="0">
                          <a:latin typeface="Gill Sans MT" panose="020B0502020104020203" pitchFamily="34" charset="0"/>
                        </a:rPr>
                        <a:t>man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39832">
                <a:tc>
                  <a:txBody>
                    <a:bodyPr/>
                    <a:lstStyle/>
                    <a:p>
                      <a:pPr algn="ctr"/>
                      <a:r>
                        <a:rPr lang="en-GB" sz="1400" dirty="0">
                          <a:latin typeface="Gill Sans MT" panose="020B0502020104020203" pitchFamily="34" charset="0"/>
                        </a:rPr>
                        <a:t>pen</a:t>
                      </a:r>
                      <a:r>
                        <a:rPr lang="en-GB" sz="1400" dirty="0">
                          <a:solidFill>
                            <a:srgbClr val="FF0000"/>
                          </a:solidFill>
                          <a:latin typeface="Gill Sans MT" panose="020B0502020104020203" pitchFamily="34" charset="0"/>
                        </a:rPr>
                        <a:t>sion</a:t>
                      </a:r>
                      <a:endParaRPr lang="en-GB" sz="1400" dirty="0">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39832">
                <a:tc>
                  <a:txBody>
                    <a:bodyPr/>
                    <a:lstStyle/>
                    <a:p>
                      <a:pPr algn="ctr"/>
                      <a:r>
                        <a:rPr lang="en-GB" sz="1400" dirty="0">
                          <a:latin typeface="Gill Sans MT" panose="020B0502020104020203" pitchFamily="34" charset="0"/>
                        </a:rPr>
                        <a:t>ses</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37573115"/>
                  </a:ext>
                </a:extLst>
              </a:tr>
              <a:tr h="439832">
                <a:tc>
                  <a:txBody>
                    <a:bodyPr/>
                    <a:lstStyle/>
                    <a:p>
                      <a:pPr algn="ctr"/>
                      <a:r>
                        <a:rPr lang="en-GB" sz="1400" dirty="0">
                          <a:latin typeface="Gill Sans MT" panose="020B0502020104020203" pitchFamily="34" charset="0"/>
                        </a:rPr>
                        <a:t>occa</a:t>
                      </a:r>
                      <a:r>
                        <a:rPr lang="en-GB" sz="1400" dirty="0">
                          <a:solidFill>
                            <a:srgbClr val="FF0000"/>
                          </a:solidFill>
                          <a:latin typeface="Gill Sans MT" panose="020B0502020104020203" pitchFamily="34" charset="0"/>
                        </a:rPr>
                        <a:t>sion</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690995206"/>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2681</TotalTime>
  <Words>2614</Words>
  <Application>Microsoft Macintosh PowerPoint</Application>
  <PresentationFormat>A4 Paper (210x297 mm)</PresentationFormat>
  <Paragraphs>677</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64</cp:revision>
  <dcterms:created xsi:type="dcterms:W3CDTF">2020-04-07T16:27:58Z</dcterms:created>
  <dcterms:modified xsi:type="dcterms:W3CDTF">2025-05-12T16:14:47Z</dcterms:modified>
</cp:coreProperties>
</file>